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05613" cy="99441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89" y="40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C7581A-FB78-4314-B97D-B5531E858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368A430-D6F7-428E-BBD1-F40E32115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4D6AD5-8BFE-4ACA-9619-771A36ABC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D63212-9B5A-4400-9D09-E8EAC3E49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8098A6-A17C-4F70-80CE-8524EB97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28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3760CB-59C8-4D84-8DCA-1B6B6195C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96BEBB-5E12-434B-9DBE-C2217B1C7E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C1DFC9-0728-43F1-B468-4CD8BF4E8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AF217F-774F-4DCE-987F-0F15B502F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B950196-908D-4847-8AFC-6A859ED77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17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C477B07-F394-4AC2-9719-B8B5412BE1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0A5BA60-82D2-40CC-9FC3-491D1E525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CE1EFE2-37AD-4BD1-AAE4-8A53372F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C2DBBC-6090-4583-A514-7B6BD97AD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1B0F8F-6743-483F-863E-7DAF762DE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692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D83BA9-1893-4742-8AE7-29E66322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6E658A6-9C3D-4D4D-93D4-85E3A64D42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BD28E11-A438-47EA-9F91-2C968273F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8217BFD-A400-45BA-B5EF-86314F32C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523155-D93D-4E0A-B74C-B25A4B611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0846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382AD2-82F4-458F-A9A2-2407441F7A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31EAA92-4B91-4F6A-ACC6-81562F8F89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06C193-FEDF-4162-913A-0E77875DA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47F588-0935-4141-A4D6-B49859A2A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580DDC2-0349-4471-8061-7EE76FC04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7026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F82F9E-1F4B-41B7-881B-C6AA50ED0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5E8B9A-1784-42CB-B893-DCB4079AFD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7E7B6C7-0CBB-4DF9-AF56-B51479074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0DEEE0-5E25-4F84-B5AD-BD9CD8625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13AD330-3DF0-4119-A363-F413923A9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BF84010-1DE0-4DC7-B9C0-602B29B17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61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546BD4-CDC8-44E8-9227-963E2A4ED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1F7B35-4C25-4CD9-9B77-3FC7103377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840E9D3-FA2C-4DE5-B4CB-E6869A49EF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E3D35B2-7BDE-493D-87F0-5E0E76596B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B513302-D4D4-4BC1-A78E-B524BA4872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3E5546E-EA65-413F-9E5D-7C0A40EE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08950D06-4DF6-4543-BBE9-6F8B829D4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CA58B78-AE18-4D88-B74F-28F54C6D5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790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D2A7D6-82D5-4B42-B19B-94E9B3256F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05DE895-01E1-42A9-994C-D4C20641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004AFED-88EF-47EC-BFAE-C1D1D2CFD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0C0D20-09E2-4C26-93ED-BCD297E9F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1510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6854E7E-6962-4F3A-AC6E-C99C1D7A2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3A5ED4B-96CE-442D-9D5C-0329D7D2C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1CCB332-DB61-4FC7-80BF-18EF9CA70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3964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12BAA8-C92F-4B2A-BA65-32516A1E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E96175-674B-4DE1-92FB-5744F69FC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C5AB70-C53D-45F7-95EA-62EC3A3494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C78CA09-D4FC-4B4F-82C3-EAB9AE30C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20BBAEC-CB0A-4BB8-A5D3-A32079F11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2EF752-639B-4940-A0D9-7DEA2ACAC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6703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0F22FC-C1F4-4352-90DC-807450A57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C3B3D7E-B0F5-42FE-80D2-9C52F6503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A68977D-065F-4CB1-95EE-9AE52DFA2F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30FD74-D66D-45BF-AFF2-DEC00127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297F57-0D77-4636-9A4A-31C7EAFDA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F0C675-B50A-41E3-861A-48008EE8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5483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2E5A8823-D552-4E62-8C99-49710C925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90E4AA-FF45-4251-8EDB-C3C97302A9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F74240-17DF-4900-838D-E63C791B6A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C3233-4763-471D-9D2A-4A4614B598BF}" type="datetimeFigureOut">
              <a:rPr lang="fr-FR" smtClean="0"/>
              <a:t>11/06/2026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E85839-79C1-4CE8-93CB-D5EBAA04C3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7A04C4-FECA-427C-8A2C-97A13D9706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56ABB-BEDF-4B9E-9DBA-9A650A201F2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108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DAE6A8-2D59-4C5C-B32D-51BF93EC1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BD34B42-A57F-4F93-9464-D4F334A636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0894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AILANE Sofiane</dc:creator>
  <cp:lastModifiedBy>AILANE Sofiane</cp:lastModifiedBy>
  <cp:revision>8</cp:revision>
  <cp:lastPrinted>2025-06-28T05:53:02Z</cp:lastPrinted>
  <dcterms:created xsi:type="dcterms:W3CDTF">2025-06-13T09:36:03Z</dcterms:created>
  <dcterms:modified xsi:type="dcterms:W3CDTF">2026-06-11T09:29:01Z</dcterms:modified>
</cp:coreProperties>
</file>